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433" r:id="rId3"/>
    <p:sldId id="435" r:id="rId4"/>
    <p:sldId id="434" r:id="rId5"/>
    <p:sldId id="436" r:id="rId6"/>
    <p:sldId id="289" r:id="rId7"/>
  </p:sldIdLst>
  <p:sldSz cx="9144000" cy="5143500" type="screen16x9"/>
  <p:notesSz cx="9872663" cy="6797675"/>
  <p:embeddedFontLst>
    <p:embeddedFont>
      <p:font typeface="HY강M" panose="020B0600000101010101" charset="-127"/>
      <p:regular r:id="rId9"/>
    </p:embeddedFont>
    <p:embeddedFont>
      <p:font typeface="Yoon 윤고딕 520_TT" panose="020B0600000101010101" charset="-127"/>
      <p:regular r:id="rId10"/>
    </p:embeddedFont>
    <p:embeddedFont>
      <p:font typeface="Yoon 윤고딕 540_TT" panose="020B0600000101010101" charset="-127"/>
      <p:regular r:id="rId11"/>
    </p:embeddedFont>
    <p:embeddedFont>
      <p:font typeface="Yoon 윤명조 520_TT" panose="020B0600000101010101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한컴 윤고딕 250" panose="02020603020101020101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46" d="100"/>
          <a:sy n="146" d="100"/>
        </p:scale>
        <p:origin x="576" y="114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Naïve Bayes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|Naïve Bayes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를 사용해서 스팸 메일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utoShape 4" descr="BERTì ëí ì´ë¯¸ì§ ê²ìê²°ê³¼">
            <a:extLst>
              <a:ext uri="{FF2B5EF4-FFF2-40B4-BE49-F238E27FC236}">
                <a16:creationId xmlns:a16="http://schemas.microsoft.com/office/drawing/2014/main" id="{9620A13A-C181-47B4-AC1B-D0D1CB84F6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0" name="Picture 6" descr="spam mail classificationì ëí ì´ë¯¸ì§ ê²ìê²°ê³¼">
            <a:extLst>
              <a:ext uri="{FF2B5EF4-FFF2-40B4-BE49-F238E27FC236}">
                <a16:creationId xmlns:a16="http://schemas.microsoft.com/office/drawing/2014/main" id="{EB91A70A-477E-478F-B98A-5E412560B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682" y="892778"/>
            <a:ext cx="5368636" cy="2424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467152" y="1241673"/>
            <a:ext cx="420969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Download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C4B07D-6AB2-47E0-A142-A65FEED8BE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AF25FC-4730-456E-A1FF-46CC7CB053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Naïve</a:t>
              </a:r>
              <a:r>
                <a:rPr lang="ko-KR" altLang="en-US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 </a:t>
              </a:r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Bayes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B4604D-2CF8-4401-B1FC-DDD18C69DC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Naïve Bayes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스팸 메일 분류 모델 만들기ㅣ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29C5287E-E912-4A5C-8DDE-1C4CACF805E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206990" y="1249184"/>
            <a:ext cx="473001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https://github.com/vhrehfdl/samsung_sds_s2/tree/master/Naive%20Bayes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54B2CE0-3ECC-4FFD-BFB4-F46F7FE30AD7}"/>
              </a:ext>
            </a:extLst>
          </p:cNvPr>
          <p:cNvGrpSpPr/>
          <p:nvPr/>
        </p:nvGrpSpPr>
        <p:grpSpPr>
          <a:xfrm>
            <a:off x="796074" y="1888701"/>
            <a:ext cx="7557025" cy="1403129"/>
            <a:chOff x="796074" y="1691267"/>
            <a:chExt cx="7557025" cy="1403129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E28D2CE-17A0-4530-BC12-5471FA800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6074" y="1691267"/>
              <a:ext cx="7557025" cy="111242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8FD0EE7-BEC6-4D18-B2E7-C6A23F1ED93D}"/>
                </a:ext>
              </a:extLst>
            </p:cNvPr>
            <p:cNvSpPr txBox="1"/>
            <p:nvPr/>
          </p:nvSpPr>
          <p:spPr>
            <a:xfrm>
              <a:off x="3805159" y="2797583"/>
              <a:ext cx="1538855" cy="2968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train.csv </a:t>
              </a:r>
              <a:r>
                <a:rPr lang="ko-KR" altLang="en-US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예시</a:t>
              </a:r>
              <a:endPara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E99947BF-142A-417B-B949-D82608873CF3}"/>
              </a:ext>
            </a:extLst>
          </p:cNvPr>
          <p:cNvGrpSpPr/>
          <p:nvPr/>
        </p:nvGrpSpPr>
        <p:grpSpPr>
          <a:xfrm>
            <a:off x="796074" y="3593966"/>
            <a:ext cx="7557025" cy="1146805"/>
            <a:chOff x="796074" y="3593966"/>
            <a:chExt cx="7557025" cy="1146805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3B14156B-624C-4768-A3C8-2AFD0CB31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6074" y="3593966"/>
              <a:ext cx="7557025" cy="855038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F10C00A-6950-4FA1-AC5B-4F9A511AC1DC}"/>
                </a:ext>
              </a:extLst>
            </p:cNvPr>
            <p:cNvSpPr txBox="1"/>
            <p:nvPr/>
          </p:nvSpPr>
          <p:spPr>
            <a:xfrm>
              <a:off x="3728216" y="4443958"/>
              <a:ext cx="1692741" cy="2968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test.csv </a:t>
              </a:r>
              <a:r>
                <a:rPr lang="ko-KR" altLang="en-US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예시</a:t>
              </a:r>
              <a:endPara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C4B07D-6AB2-47E0-A142-A65FEED8BE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AF25FC-4730-456E-A1FF-46CC7CB053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Naïve</a:t>
              </a:r>
              <a:r>
                <a:rPr lang="ko-KR" altLang="en-US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 </a:t>
              </a:r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Bayes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B4604D-2CF8-4401-B1FC-DDD18C69DC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Naïve Bayes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스팸 메일 분류 모델 만들기ㅣ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29C5287E-E912-4A5C-8DDE-1C4CACF805E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893992"/>
              </p:ext>
            </p:extLst>
          </p:nvPr>
        </p:nvGraphicFramePr>
        <p:xfrm>
          <a:off x="1523998" y="2427734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ham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spam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4334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680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test. 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491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67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Naïve Bayes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알고리즘 구현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수업시간에 배운 방법을 기반으로 알고리즘을 구현해보자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579F7C4-B5DB-45CC-BDFB-2841F09289D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8075390-557B-43A6-B576-CAFCF452207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Naïve</a:t>
              </a:r>
              <a:r>
                <a:rPr lang="ko-KR" altLang="en-US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 </a:t>
              </a:r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Bayes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987FC4-54C3-41FE-A8F3-5B19BA15A41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Naïve Bayes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스팸 메일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67842F62-A2F1-4134-BE97-235EFB78F07F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6364E95-7955-4A2B-84ED-ADB309C2F1E1}"/>
              </a:ext>
            </a:extLst>
          </p:cNvPr>
          <p:cNvSpPr txBox="1"/>
          <p:nvPr/>
        </p:nvSpPr>
        <p:spPr>
          <a:xfrm>
            <a:off x="1080842" y="2492905"/>
            <a:ext cx="6982316" cy="99443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&lt; Naïve Bayes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알고리즘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&gt;</a:t>
            </a:r>
          </a:p>
          <a:p>
            <a:pPr algn="ctr"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정상 메일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| sentence) = P(word1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정상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P(word2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정상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P(word3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정상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정상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스팸 메일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| sentence) = P(word1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스팸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P(word2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스팸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P(word3 |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스팸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 * P(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스팸 메일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579F7C4-B5DB-45CC-BDFB-2841F09289D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8075390-557B-43A6-B576-CAFCF452207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Naïve</a:t>
              </a:r>
              <a:r>
                <a:rPr lang="ko-KR" altLang="en-US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 </a:t>
              </a:r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Bayes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987FC4-54C3-41FE-A8F3-5B19BA15A41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Naïve Bayes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스팸 메일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67842F62-A2F1-4134-BE97-235EFB78F07F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[‘spam’, ‘ham’ … ‘spam’]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[‘ham’, ‘ham,’ … ‘spam’]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39701</TotalTime>
  <Words>308</Words>
  <Application>Microsoft Office PowerPoint</Application>
  <PresentationFormat>화면 슬라이드 쇼(16:9)</PresentationFormat>
  <Paragraphs>57</Paragraphs>
  <Slides>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Yoon 윤고딕 520_TT</vt:lpstr>
      <vt:lpstr>Yoon 윤고딕 540_TT</vt:lpstr>
      <vt:lpstr>Yoon 윤명조 520_TT</vt:lpstr>
      <vt:lpstr>한컴 윤고딕 250</vt:lpstr>
      <vt:lpstr>Arial</vt:lpstr>
      <vt:lpstr>-윤고딕310</vt:lpstr>
      <vt:lpstr>HY강M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534</cp:revision>
  <cp:lastPrinted>2019-03-13T04:17:53Z</cp:lastPrinted>
  <dcterms:created xsi:type="dcterms:W3CDTF">2014-11-02T09:10:55Z</dcterms:created>
  <dcterms:modified xsi:type="dcterms:W3CDTF">2019-07-08T01:07:08Z</dcterms:modified>
</cp:coreProperties>
</file>